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  <p:embeddedFont>
      <p:font typeface="Patrick Hand" panose="020B0604020202020204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CFD1"/>
    <a:srgbClr val="93C6C9"/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534304" cy="1345900"/>
            <a:chOff x="2901043" y="4953818"/>
            <a:chExt cx="3534304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A4CF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147842" y="5199585"/>
              <a:ext cx="328750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Patrick Hand" panose="00000500000000000000" pitchFamily="2" charset="0"/>
                </a:rPr>
                <a:t>neighbourly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3731961" cy="1345900"/>
            <a:chOff x="2901043" y="4953818"/>
            <a:chExt cx="3731961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A4CF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345499" y="5147076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chummy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669628" cy="1345900"/>
            <a:chOff x="2901043" y="4953818"/>
            <a:chExt cx="366962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A4CF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283166" y="5131911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sociable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93C6C9"/>
                  </a:solidFill>
                </a:ln>
                <a:solidFill>
                  <a:srgbClr val="93C6C9"/>
                </a:solidFill>
                <a:latin typeface="Patrick Hand" panose="00000500000000000000" pitchFamily="2" charset="0"/>
              </a:rPr>
              <a:t>Can you think of a time when you were friendly?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A4CFD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793895" cy="1345900"/>
            <a:chOff x="2901043" y="4953818"/>
            <a:chExt cx="37938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A4CF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407433" y="5100289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amiable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1671</TotalTime>
  <Words>22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Arial</vt:lpstr>
      <vt:lpstr>Coiny Regular</vt:lpstr>
      <vt:lpstr>Patrick Hand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50</cp:revision>
  <dcterms:created xsi:type="dcterms:W3CDTF">2021-01-09T10:45:54Z</dcterms:created>
  <dcterms:modified xsi:type="dcterms:W3CDTF">2021-01-14T08:17:18Z</dcterms:modified>
</cp:coreProperties>
</file>