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  <p:sldMasterId id="2147483672" r:id="rId2"/>
    <p:sldMasterId id="2147483684" r:id="rId3"/>
  </p:sldMasterIdLst>
  <p:sldIdLst>
    <p:sldId id="256" r:id="rId4"/>
    <p:sldId id="261" r:id="rId5"/>
    <p:sldId id="264" r:id="rId6"/>
    <p:sldId id="266" r:id="rId7"/>
    <p:sldId id="270" r:id="rId8"/>
    <p:sldId id="263" r:id="rId9"/>
    <p:sldId id="265" r:id="rId10"/>
    <p:sldId id="267" r:id="rId11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Coiny Regular" panose="02000903060500060000" charset="0"/>
      <p:regular r:id="rId1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4CFD1"/>
    <a:srgbClr val="93C6C9"/>
    <a:srgbClr val="B7D233"/>
    <a:srgbClr val="66BE6D"/>
    <a:srgbClr val="FCBD78"/>
    <a:srgbClr val="E97C05"/>
    <a:srgbClr val="BA55A0"/>
    <a:srgbClr val="80E2C0"/>
    <a:srgbClr val="CEECA3"/>
    <a:srgbClr val="4ACDD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5" d="100"/>
          <a:sy n="55" d="100"/>
        </p:scale>
        <p:origin x="1286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font" Target="fonts/font4.fntdata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font" Target="fonts/font3.fntdata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726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670994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100475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652029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80516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05733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644945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8591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29879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28860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00577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5040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33079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03635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135705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323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84376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54030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495383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19028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79440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86049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215"/>
            </a:lvl1pPr>
            <a:lvl2pPr marL="422041" indent="0" algn="ctr">
              <a:buNone/>
              <a:defRPr sz="1846"/>
            </a:lvl2pPr>
            <a:lvl3pPr marL="844083" indent="0" algn="ctr">
              <a:buNone/>
              <a:defRPr sz="1662"/>
            </a:lvl3pPr>
            <a:lvl4pPr marL="1266124" indent="0" algn="ctr">
              <a:buNone/>
              <a:defRPr sz="1477"/>
            </a:lvl4pPr>
            <a:lvl5pPr marL="1688165" indent="0" algn="ctr">
              <a:buNone/>
              <a:defRPr sz="1477"/>
            </a:lvl5pPr>
            <a:lvl6pPr marL="2110207" indent="0" algn="ctr">
              <a:buNone/>
              <a:defRPr sz="1477"/>
            </a:lvl6pPr>
            <a:lvl7pPr marL="2532248" indent="0" algn="ctr">
              <a:buNone/>
              <a:defRPr sz="1477"/>
            </a:lvl7pPr>
            <a:lvl8pPr marL="2954289" indent="0" algn="ctr">
              <a:buNone/>
              <a:defRPr sz="1477"/>
            </a:lvl8pPr>
            <a:lvl9pPr marL="3376331" indent="0" algn="ctr">
              <a:buNone/>
              <a:defRPr sz="1477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26298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181865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9" y="1709741"/>
            <a:ext cx="7886700" cy="2852737"/>
          </a:xfrm>
        </p:spPr>
        <p:txBody>
          <a:bodyPr anchor="b"/>
          <a:lstStyle>
            <a:lvl1pPr>
              <a:defRPr sz="553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9" y="4589466"/>
            <a:ext cx="7886700" cy="1500187"/>
          </a:xfrm>
        </p:spPr>
        <p:txBody>
          <a:bodyPr/>
          <a:lstStyle>
            <a:lvl1pPr marL="0" indent="0">
              <a:buNone/>
              <a:defRPr sz="2215">
                <a:solidFill>
                  <a:schemeClr val="tx1"/>
                </a:solidFill>
              </a:defRPr>
            </a:lvl1pPr>
            <a:lvl2pPr marL="422041" indent="0">
              <a:buNone/>
              <a:defRPr sz="1846">
                <a:solidFill>
                  <a:schemeClr val="tx1">
                    <a:tint val="75000"/>
                  </a:schemeClr>
                </a:solidFill>
              </a:defRPr>
            </a:lvl2pPr>
            <a:lvl3pPr marL="844083" indent="0">
              <a:buNone/>
              <a:defRPr sz="1662">
                <a:solidFill>
                  <a:schemeClr val="tx1">
                    <a:tint val="75000"/>
                  </a:schemeClr>
                </a:solidFill>
              </a:defRPr>
            </a:lvl3pPr>
            <a:lvl4pPr marL="1266124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4pPr>
            <a:lvl5pPr marL="1688165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5pPr>
            <a:lvl6pPr marL="2110207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6pPr>
            <a:lvl7pPr marL="2532248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7pPr>
            <a:lvl8pPr marL="2954289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8pPr>
            <a:lvl9pPr marL="3376331" indent="0">
              <a:buNone/>
              <a:defRPr sz="147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2340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550690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365128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215" b="1"/>
            </a:lvl1pPr>
            <a:lvl2pPr marL="422041" indent="0">
              <a:buNone/>
              <a:defRPr sz="1846" b="1"/>
            </a:lvl2pPr>
            <a:lvl3pPr marL="844083" indent="0">
              <a:buNone/>
              <a:defRPr sz="1662" b="1"/>
            </a:lvl3pPr>
            <a:lvl4pPr marL="1266124" indent="0">
              <a:buNone/>
              <a:defRPr sz="1477" b="1"/>
            </a:lvl4pPr>
            <a:lvl5pPr marL="1688165" indent="0">
              <a:buNone/>
              <a:defRPr sz="1477" b="1"/>
            </a:lvl5pPr>
            <a:lvl6pPr marL="2110207" indent="0">
              <a:buNone/>
              <a:defRPr sz="1477" b="1"/>
            </a:lvl6pPr>
            <a:lvl7pPr marL="2532248" indent="0">
              <a:buNone/>
              <a:defRPr sz="1477" b="1"/>
            </a:lvl7pPr>
            <a:lvl8pPr marL="2954289" indent="0">
              <a:buNone/>
              <a:defRPr sz="1477" b="1"/>
            </a:lvl8pPr>
            <a:lvl9pPr marL="3376331" indent="0">
              <a:buNone/>
              <a:defRPr sz="147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73754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30448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53827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8"/>
            <a:ext cx="4629150" cy="4873625"/>
          </a:xfrm>
        </p:spPr>
        <p:txBody>
          <a:bodyPr/>
          <a:lstStyle>
            <a:lvl1pPr>
              <a:defRPr sz="2954"/>
            </a:lvl1pPr>
            <a:lvl2pPr>
              <a:defRPr sz="2585"/>
            </a:lvl2pPr>
            <a:lvl3pPr>
              <a:defRPr sz="2215"/>
            </a:lvl3pPr>
            <a:lvl4pPr>
              <a:defRPr sz="1846"/>
            </a:lvl4pPr>
            <a:lvl5pPr>
              <a:defRPr sz="1846"/>
            </a:lvl5pPr>
            <a:lvl6pPr>
              <a:defRPr sz="1846"/>
            </a:lvl6pPr>
            <a:lvl7pPr>
              <a:defRPr sz="1846"/>
            </a:lvl7pPr>
            <a:lvl8pPr>
              <a:defRPr sz="1846"/>
            </a:lvl8pPr>
            <a:lvl9pPr>
              <a:defRPr sz="184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61998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2" y="457200"/>
            <a:ext cx="2949178" cy="1600200"/>
          </a:xfrm>
        </p:spPr>
        <p:txBody>
          <a:bodyPr anchor="b"/>
          <a:lstStyle>
            <a:lvl1pPr>
              <a:defRPr sz="295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8"/>
            <a:ext cx="4629150" cy="4873625"/>
          </a:xfrm>
        </p:spPr>
        <p:txBody>
          <a:bodyPr anchor="t"/>
          <a:lstStyle>
            <a:lvl1pPr marL="0" indent="0">
              <a:buNone/>
              <a:defRPr sz="2954"/>
            </a:lvl1pPr>
            <a:lvl2pPr marL="422041" indent="0">
              <a:buNone/>
              <a:defRPr sz="2585"/>
            </a:lvl2pPr>
            <a:lvl3pPr marL="844083" indent="0">
              <a:buNone/>
              <a:defRPr sz="2215"/>
            </a:lvl3pPr>
            <a:lvl4pPr marL="1266124" indent="0">
              <a:buNone/>
              <a:defRPr sz="1846"/>
            </a:lvl4pPr>
            <a:lvl5pPr marL="1688165" indent="0">
              <a:buNone/>
              <a:defRPr sz="1846"/>
            </a:lvl5pPr>
            <a:lvl6pPr marL="2110207" indent="0">
              <a:buNone/>
              <a:defRPr sz="1846"/>
            </a:lvl6pPr>
            <a:lvl7pPr marL="2532248" indent="0">
              <a:buNone/>
              <a:defRPr sz="1846"/>
            </a:lvl7pPr>
            <a:lvl8pPr marL="2954289" indent="0">
              <a:buNone/>
              <a:defRPr sz="1846"/>
            </a:lvl8pPr>
            <a:lvl9pPr marL="3376331" indent="0">
              <a:buNone/>
              <a:defRPr sz="184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2" y="2057400"/>
            <a:ext cx="2949178" cy="3811588"/>
          </a:xfrm>
        </p:spPr>
        <p:txBody>
          <a:bodyPr/>
          <a:lstStyle>
            <a:lvl1pPr marL="0" indent="0">
              <a:buNone/>
              <a:defRPr sz="1477"/>
            </a:lvl1pPr>
            <a:lvl2pPr marL="422041" indent="0">
              <a:buNone/>
              <a:defRPr sz="1292"/>
            </a:lvl2pPr>
            <a:lvl3pPr marL="844083" indent="0">
              <a:buNone/>
              <a:defRPr sz="1108"/>
            </a:lvl3pPr>
            <a:lvl4pPr marL="1266124" indent="0">
              <a:buNone/>
              <a:defRPr sz="923"/>
            </a:lvl4pPr>
            <a:lvl5pPr marL="1688165" indent="0">
              <a:buNone/>
              <a:defRPr sz="923"/>
            </a:lvl5pPr>
            <a:lvl6pPr marL="2110207" indent="0">
              <a:buNone/>
              <a:defRPr sz="923"/>
            </a:lvl6pPr>
            <a:lvl7pPr marL="2532248" indent="0">
              <a:buNone/>
              <a:defRPr sz="923"/>
            </a:lvl7pPr>
            <a:lvl8pPr marL="2954289" indent="0">
              <a:buNone/>
              <a:defRPr sz="923"/>
            </a:lvl8pPr>
            <a:lvl9pPr marL="3376331" indent="0">
              <a:buNone/>
              <a:defRPr sz="92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994380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753492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6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1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3049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DD17A-CE52-42CE-BB32-4EF6286ED708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C6354-2DD9-492F-B750-082ADD2BA5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7123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47AF71-DE3A-4C54-B783-D4FDADD3951A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036A6-7D14-4BB7-AE55-C508E5A3C6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894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1" y="365128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1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ED2BA7-AC6D-447B-A4F0-58036C747C44}" type="datetimeFigureOut">
              <a:rPr lang="en-GB" smtClean="0"/>
              <a:t>21/01/2021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1" y="6356353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8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18E147-6648-41F6-B748-8DBB16B071D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77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844083" rtl="0" eaLnBrk="1" latinLnBrk="0" hangingPunct="1">
        <a:lnSpc>
          <a:spcPct val="90000"/>
        </a:lnSpc>
        <a:spcBef>
          <a:spcPct val="0"/>
        </a:spcBef>
        <a:buNone/>
        <a:defRPr sz="406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3.xml"/><Relationship Id="rId7" Type="http://schemas.openxmlformats.org/officeDocument/2006/relationships/image" Target="../media/image2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hyperlink" Target="https://www.teacherspayteachers.com/Store/Sarah-Pecorino-Illustration" TargetMode="External"/><Relationship Id="rId5" Type="http://schemas.openxmlformats.org/officeDocument/2006/relationships/hyperlink" Target="http://www.elsa-support.co.uk/" TargetMode="External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3.xml"/><Relationship Id="rId1" Type="http://schemas.openxmlformats.org/officeDocument/2006/relationships/tags" Target="../tags/tag3.xml"/><Relationship Id="rId5" Type="http://schemas.openxmlformats.org/officeDocument/2006/relationships/image" Target="../media/image4.png"/><Relationship Id="rId4" Type="http://schemas.openxmlformats.org/officeDocument/2006/relationships/hyperlink" Target="https://www.elsa-support.co.uk/downloads/my-wellbeing-week-poster-and-worksheet-set-item-390/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A895437-DFE6-460E-AE46-AB59801E745E}"/>
              </a:ext>
            </a:extLst>
          </p:cNvPr>
          <p:cNvSpPr txBox="1"/>
          <p:nvPr>
            <p:custDataLst>
              <p:tags r:id="rId1"/>
            </p:custDataLst>
          </p:nvPr>
        </p:nvSpPr>
        <p:spPr>
          <a:xfrm>
            <a:off x="3387370" y="4812353"/>
            <a:ext cx="2369261" cy="603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662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5"/>
              </a:rPr>
              <a:t>www.elsa-support.co.uk</a:t>
            </a: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422041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662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iny Regular" panose="02000903060500060000" pitchFamily="2" charset="0"/>
              <a:ea typeface="+mn-ea"/>
              <a:cs typeface="+mn-cs"/>
            </a:endParaRPr>
          </a:p>
        </p:txBody>
      </p:sp>
      <p:pic>
        <p:nvPicPr>
          <p:cNvPr id="13" name="Picture 12" descr="A close up of a sign&#10;&#10;Description automatically generated">
            <a:hlinkClick r:id="rId6"/>
            <a:extLst>
              <a:ext uri="{FF2B5EF4-FFF2-40B4-BE49-F238E27FC236}">
                <a16:creationId xmlns:a16="http://schemas.microsoft.com/office/drawing/2014/main" id="{D8636E2D-723C-45E3-9725-8472825765D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1442" y="5441200"/>
            <a:ext cx="600159" cy="600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9059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="0">
  <p:cSld>
    <p:bg>
      <p:bgPr>
        <a:blipFill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lbeing week">
            <a:hlinkClick r:id="rId4"/>
            <a:extLst>
              <a:ext uri="{FF2B5EF4-FFF2-40B4-BE49-F238E27FC236}">
                <a16:creationId xmlns:a16="http://schemas.microsoft.com/office/drawing/2014/main" id="{D318F8AC-1D6A-4A9D-9564-191A77764638}"/>
              </a:ext>
            </a:extLst>
          </p:cNvPr>
          <p:cNvPicPr>
            <a:picLocks noChangeAspect="1" noChangeArrowheads="1"/>
          </p:cNvPicPr>
          <p:nvPr>
            <p:custDataLst>
              <p:tags r:id="rId1"/>
            </p:custDataLst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828" y="3725985"/>
            <a:ext cx="3565068" cy="267380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95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9665828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1381388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19543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1130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6725713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32478428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FLATTEN" val="true"/>
</p:tagLst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2041</TotalTime>
  <Words>7</Words>
  <Application>Microsoft Office PowerPoint</Application>
  <PresentationFormat>On-screen Show (4:3)</PresentationFormat>
  <Paragraphs>1</Paragraphs>
  <Slides>8</Slides>
  <Notes>0</Notes>
  <HiddenSlides>2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8</vt:i4>
      </vt:variant>
    </vt:vector>
  </HeadingPairs>
  <TitlesOfParts>
    <vt:vector size="15" baseType="lpstr">
      <vt:lpstr>Coiny Regular</vt:lpstr>
      <vt:lpstr>Calibri Light</vt:lpstr>
      <vt:lpstr>Calibri</vt:lpstr>
      <vt:lpstr>Arial</vt:lpstr>
      <vt:lpstr>Office Theme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info@elsa-support.co.uk</dc:creator>
  <cp:lastModifiedBy>Elise Thami</cp:lastModifiedBy>
  <cp:revision>53</cp:revision>
  <dcterms:created xsi:type="dcterms:W3CDTF">2021-01-09T10:45:54Z</dcterms:created>
  <dcterms:modified xsi:type="dcterms:W3CDTF">2021-01-21T08:25:29Z</dcterms:modified>
</cp:coreProperties>
</file>