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68" r:id="rId8"/>
    <p:sldId id="257" r:id="rId9"/>
    <p:sldId id="263" r:id="rId10"/>
    <p:sldId id="265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Coiny Regular" panose="02000903060500060000" charset="0"/>
      <p:regular r:id="rId19"/>
    </p:embeddedFont>
    <p:embeddedFont>
      <p:font typeface="Patrick Hand" panose="020B0604020202020204" charset="0"/>
      <p:regular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/>
            <a:r>
              <a:rPr lang="en-GB" sz="1662" dirty="0">
                <a:solidFill>
                  <a:prstClr val="black"/>
                </a:solidFill>
                <a:latin typeface="Calibri" panose="020F0502020204030204"/>
                <a:hlinkClick r:id="rId5"/>
              </a:rPr>
              <a:t>www.elsa-support.co.uk</a:t>
            </a:r>
            <a:endParaRPr lang="en-GB" sz="1662" dirty="0">
              <a:solidFill>
                <a:prstClr val="black"/>
              </a:solidFill>
              <a:latin typeface="Calibri" panose="020F0502020204030204"/>
            </a:endParaRPr>
          </a:p>
          <a:p>
            <a:pPr defTabSz="422041"/>
            <a:endParaRPr lang="en-GB" sz="1662" dirty="0">
              <a:solidFill>
                <a:prstClr val="black"/>
              </a:solidFill>
              <a:latin typeface="Coiny Regular" panose="02000903060500060000" pitchFamily="2" charset="0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947855"/>
            <a:ext cx="3565068" cy="25150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9A5A7339-8602-4C34-B4FA-975715043E5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296743" y="1403927"/>
            <a:ext cx="3568159" cy="1345900"/>
            <a:chOff x="2901043" y="4953818"/>
            <a:chExt cx="3568159" cy="1345900"/>
          </a:xfrm>
        </p:grpSpPr>
        <p:sp>
          <p:nvSpPr>
            <p:cNvPr id="31" name="Cloud 30">
              <a:extLst>
                <a:ext uri="{FF2B5EF4-FFF2-40B4-BE49-F238E27FC236}">
                  <a16:creationId xmlns:a16="http://schemas.microsoft.com/office/drawing/2014/main" id="{946D242E-C434-4044-8238-D6F342AA485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11FFB7-7611-49F5-9ADA-84003F8B8807}"/>
                </a:ext>
              </a:extLst>
            </p:cNvPr>
            <p:cNvSpPr txBox="1"/>
            <p:nvPr/>
          </p:nvSpPr>
          <p:spPr>
            <a:xfrm rot="21382571">
              <a:off x="3181697" y="5249821"/>
              <a:ext cx="328750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Patrick Hand" panose="00000500000000000000" pitchFamily="2" charset="0"/>
                </a:rPr>
                <a:t>Great at sports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8FB83DFB-05C2-46E1-A1CA-DC81A74A7F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37484" y="2930030"/>
            <a:ext cx="3472981" cy="1345900"/>
            <a:chOff x="2901043" y="4953818"/>
            <a:chExt cx="3472981" cy="1345900"/>
          </a:xfrm>
        </p:grpSpPr>
        <p:sp>
          <p:nvSpPr>
            <p:cNvPr id="34" name="Cloud 33">
              <a:extLst>
                <a:ext uri="{FF2B5EF4-FFF2-40B4-BE49-F238E27FC236}">
                  <a16:creationId xmlns:a16="http://schemas.microsoft.com/office/drawing/2014/main" id="{D9867E57-5D63-4466-A9C2-B92CD93B4A6F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5664CC2D-EFB1-4522-AB1E-FCB4412DAD3E}"/>
                </a:ext>
              </a:extLst>
            </p:cNvPr>
            <p:cNvSpPr txBox="1"/>
            <p:nvPr/>
          </p:nvSpPr>
          <p:spPr>
            <a:xfrm rot="21382571">
              <a:off x="3086519" y="5272963"/>
              <a:ext cx="328750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Patrick Hand" panose="00000500000000000000" pitchFamily="2" charset="0"/>
                </a:rPr>
                <a:t>A fabulous artist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CAF9807-A0C7-4E09-9836-758E66D6AC39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830780" y="4042973"/>
            <a:ext cx="3634731" cy="1345900"/>
            <a:chOff x="2901043" y="4953818"/>
            <a:chExt cx="3634731" cy="1345900"/>
          </a:xfrm>
        </p:grpSpPr>
        <p:sp>
          <p:nvSpPr>
            <p:cNvPr id="13" name="Cloud 12">
              <a:extLst>
                <a:ext uri="{FF2B5EF4-FFF2-40B4-BE49-F238E27FC236}">
                  <a16:creationId xmlns:a16="http://schemas.microsoft.com/office/drawing/2014/main" id="{26E2CB5B-3D0F-47A8-BF50-6B9D0DAED0AC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83CB71E-A6FA-4924-A9C2-BCDAA1EC9B9A}"/>
                </a:ext>
              </a:extLst>
            </p:cNvPr>
            <p:cNvSpPr txBox="1"/>
            <p:nvPr/>
          </p:nvSpPr>
          <p:spPr>
            <a:xfrm rot="21382571">
              <a:off x="3248269" y="5302139"/>
              <a:ext cx="32875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Patrick Hand" panose="00000500000000000000" pitchFamily="2" charset="0"/>
                </a:rPr>
                <a:t>A number wizard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9B72D02-B511-4B27-A868-FE99D824274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308853" y="4488744"/>
            <a:ext cx="3466770" cy="1345900"/>
            <a:chOff x="2901043" y="4953818"/>
            <a:chExt cx="3466770" cy="1345900"/>
          </a:xfrm>
        </p:grpSpPr>
        <p:sp>
          <p:nvSpPr>
            <p:cNvPr id="26" name="Cloud 25">
              <a:extLst>
                <a:ext uri="{FF2B5EF4-FFF2-40B4-BE49-F238E27FC236}">
                  <a16:creationId xmlns:a16="http://schemas.microsoft.com/office/drawing/2014/main" id="{83243501-5566-4719-96AC-3B3A7806B778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651B62A-FB29-457B-A1E3-14A782896B21}"/>
                </a:ext>
              </a:extLst>
            </p:cNvPr>
            <p:cNvSpPr txBox="1"/>
            <p:nvPr/>
          </p:nvSpPr>
          <p:spPr>
            <a:xfrm rot="21382571">
              <a:off x="3080308" y="5305315"/>
              <a:ext cx="32875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Patrick Hand" panose="00000500000000000000" pitchFamily="2" charset="0"/>
                </a:rPr>
                <a:t>Brilliant at reading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BA55A0"/>
                  </a:solidFill>
                </a:ln>
                <a:solidFill>
                  <a:schemeClr val="tx1"/>
                </a:solidFill>
                <a:latin typeface="Patrick Hand" panose="00000500000000000000" pitchFamily="2" charset="0"/>
              </a:rPr>
              <a:t>Can you think of some abilities that you have?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BA55A0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235</TotalTime>
  <Words>29</Words>
  <Application>Microsoft Office PowerPoint</Application>
  <PresentationFormat>On-screen Show (4:3)</PresentationFormat>
  <Paragraphs>6</Paragraphs>
  <Slides>9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Coiny Regular</vt:lpstr>
      <vt:lpstr>Calibri Light</vt:lpstr>
      <vt:lpstr>Calibri</vt:lpstr>
      <vt:lpstr>Arial</vt:lpstr>
      <vt:lpstr>Patrick Hand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25</cp:revision>
  <dcterms:created xsi:type="dcterms:W3CDTF">2021-01-09T10:45:54Z</dcterms:created>
  <dcterms:modified xsi:type="dcterms:W3CDTF">2021-01-18T09:52:04Z</dcterms:modified>
</cp:coreProperties>
</file>