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68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12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22041"/>
            <a:r>
              <a:rPr lang="en-GB" sz="1662" dirty="0">
                <a:solidFill>
                  <a:prstClr val="black"/>
                </a:solidFill>
                <a:latin typeface="Calibri" panose="020F0502020204030204"/>
                <a:hlinkClick r:id="rId5"/>
              </a:rPr>
              <a:t>www.elsa-support.co.uk</a:t>
            </a:r>
            <a:endParaRPr lang="en-GB" sz="1662" dirty="0">
              <a:solidFill>
                <a:prstClr val="black"/>
              </a:solidFill>
              <a:latin typeface="Calibri" panose="020F0502020204030204"/>
            </a:endParaRPr>
          </a:p>
          <a:p>
            <a:pPr defTabSz="422041"/>
            <a:endParaRPr lang="en-GB" sz="1662" dirty="0">
              <a:solidFill>
                <a:prstClr val="black"/>
              </a:solidFill>
              <a:latin typeface="Coiny Regular" panose="02000903060500060000" pitchFamily="2" charset="0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947855"/>
            <a:ext cx="3565068" cy="25150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259</TotalTime>
  <Words>7</Words>
  <Application>Microsoft Office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Calibri Light</vt:lpstr>
      <vt:lpstr>Coiny Regular</vt:lpstr>
      <vt:lpstr>Calibri</vt:lpstr>
      <vt:lpstr>Arial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Elise Thami</cp:lastModifiedBy>
  <cp:revision>28</cp:revision>
  <dcterms:created xsi:type="dcterms:W3CDTF">2021-01-09T10:45:54Z</dcterms:created>
  <dcterms:modified xsi:type="dcterms:W3CDTF">2021-01-26T08:10:34Z</dcterms:modified>
</cp:coreProperties>
</file>