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</p:sldMasterIdLst>
  <p:sldIdLst>
    <p:sldId id="256" r:id="rId4"/>
    <p:sldId id="261" r:id="rId5"/>
    <p:sldId id="264" r:id="rId6"/>
    <p:sldId id="266" r:id="rId7"/>
    <p:sldId id="270" r:id="rId8"/>
    <p:sldId id="263" r:id="rId9"/>
    <p:sldId id="265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Coiny Regular" panose="02000903060500060000" charset="0"/>
      <p:regular r:id="rId1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BE6D"/>
    <a:srgbClr val="FCBD78"/>
    <a:srgbClr val="E97C05"/>
    <a:srgbClr val="BA55A0"/>
    <a:srgbClr val="80E2C0"/>
    <a:srgbClr val="CEECA3"/>
    <a:srgbClr val="4AC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5" d="100"/>
          <a:sy n="55" d="100"/>
        </p:scale>
        <p:origin x="128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4.fntdata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04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0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036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57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23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843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40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953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902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944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049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62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8186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234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069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375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448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38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1998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9438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5349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04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7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s://www.teacherspayteachers.com/Store/Sarah-Pecorino-Illustration" TargetMode="External"/><Relationship Id="rId5" Type="http://schemas.openxmlformats.org/officeDocument/2006/relationships/hyperlink" Target="http://www.elsa-support.co.uk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hyperlink" Target="https://www.elsa-support.co.uk/downloads/my-wellbeing-week-poster-and-worksheet-set-item-39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387370" y="4812353"/>
            <a:ext cx="2369261" cy="60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62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/>
              </a:rPr>
              <a:t>www.elsa-support.co.uk</a:t>
            </a: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iny Regular" panose="02000903060500060000" pitchFamily="2" charset="0"/>
              <a:ea typeface="+mn-ea"/>
              <a:cs typeface="+mn-cs"/>
            </a:endParaRPr>
          </a:p>
        </p:txBody>
      </p:sp>
      <p:pic>
        <p:nvPicPr>
          <p:cNvPr id="13" name="Picture 12" descr="A close up of a sign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D8636E2D-723C-45E3-9725-8472825765D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42" y="5441200"/>
            <a:ext cx="600159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05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ellbeing week">
            <a:hlinkClick r:id="rId4"/>
            <a:extLst>
              <a:ext uri="{FF2B5EF4-FFF2-40B4-BE49-F238E27FC236}">
                <a16:creationId xmlns:a16="http://schemas.microsoft.com/office/drawing/2014/main" id="{D318F8AC-1D6A-4A9D-9564-191A77764638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828" y="3725985"/>
            <a:ext cx="3565068" cy="26738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769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954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515</TotalTime>
  <Words>7</Words>
  <Application>Microsoft Office PowerPoint</Application>
  <PresentationFormat>On-screen Show (4:3)</PresentationFormat>
  <Paragraphs>1</Paragraphs>
  <Slides>8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Coiny Regular</vt:lpstr>
      <vt:lpstr>Calibri Light</vt:lpstr>
      <vt:lpstr>Calibri</vt:lpstr>
      <vt:lpstr>Arial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Elise Thami</cp:lastModifiedBy>
  <cp:revision>37</cp:revision>
  <dcterms:created xsi:type="dcterms:W3CDTF">2021-01-09T10:45:54Z</dcterms:created>
  <dcterms:modified xsi:type="dcterms:W3CDTF">2021-01-21T08:24:16Z</dcterms:modified>
</cp:coreProperties>
</file>